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536" y="-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2B4FD-0A2A-874C-86E4-87FAF54CCB24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271C88-9B86-F846-B233-6D425992C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3757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4D277-7DA9-174A-8FE0-38F992C60BA7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B7EF8-BF06-0647-90A5-7586DBFFB3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10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B7EF8-BF06-0647-90A5-7586DBFFB37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6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74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21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33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222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93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57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382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971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512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489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9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07592-BC30-E449-B68B-A1C6133A7830}" type="datetimeFigureOut">
              <a:rPr lang="en-US" smtClean="0"/>
              <a:t>08/05/2012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3E321-AE78-134E-AEB4-228CB40D0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79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416837"/>
              </p:ext>
            </p:extLst>
          </p:nvPr>
        </p:nvGraphicFramePr>
        <p:xfrm>
          <a:off x="0" y="0"/>
          <a:ext cx="9143997" cy="6710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7892"/>
                <a:gridCol w="973221"/>
                <a:gridCol w="973221"/>
                <a:gridCol w="973221"/>
                <a:gridCol w="973221"/>
                <a:gridCol w="973221"/>
              </a:tblGrid>
              <a:tr h="3502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5</a:t>
                      </a:r>
                      <a:endParaRPr lang="en-US" dirty="0"/>
                    </a:p>
                  </a:txBody>
                  <a:tcPr/>
                </a:tc>
              </a:tr>
              <a:tr h="92779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Clarity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1600" dirty="0" smtClean="0"/>
                        <a:t>– How clear</a:t>
                      </a:r>
                      <a:r>
                        <a:rPr lang="en-US" sz="1600" baseline="0" dirty="0" smtClean="0"/>
                        <a:t> did the group get across their information? Were they loud enough? Did they speak to the audience?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/5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</a:tr>
              <a:tr h="92779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Information – </a:t>
                      </a:r>
                      <a:r>
                        <a:rPr lang="en-US" sz="1600" dirty="0" smtClean="0"/>
                        <a:t>How</a:t>
                      </a:r>
                      <a:r>
                        <a:rPr lang="en-US" sz="1600" baseline="0" dirty="0" smtClean="0"/>
                        <a:t> detailed was the information they provided? Did it give clear dates? Stats? </a:t>
                      </a:r>
                      <a:r>
                        <a:rPr lang="en-US" sz="1600" baseline="0" dirty="0" smtClean="0"/>
                        <a:t>Causes and effects?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</a:tr>
              <a:tr h="116734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Presentation – </a:t>
                      </a:r>
                      <a:r>
                        <a:rPr lang="en-US" sz="1600" dirty="0" smtClean="0"/>
                        <a:t>How </a:t>
                      </a:r>
                      <a:r>
                        <a:rPr lang="en-US" sz="1600" smtClean="0"/>
                        <a:t>good </a:t>
                      </a:r>
                      <a:r>
                        <a:rPr lang="en-US" sz="1600" smtClean="0"/>
                        <a:t>were their </a:t>
                      </a:r>
                      <a:r>
                        <a:rPr lang="en-US" sz="1600" dirty="0" smtClean="0"/>
                        <a:t>visual aids? Did they fit well with what they were talking about? Did</a:t>
                      </a:r>
                      <a:r>
                        <a:rPr lang="en-US" sz="1600" baseline="0" dirty="0" smtClean="0"/>
                        <a:t> they look professional?</a:t>
                      </a:r>
                      <a:endParaRPr lang="en-US" sz="1600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</a:tr>
              <a:tr h="113816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Creativity – </a:t>
                      </a:r>
                      <a:r>
                        <a:rPr lang="en-US" sz="1600" dirty="0" smtClean="0"/>
                        <a:t>Was</a:t>
                      </a:r>
                      <a:r>
                        <a:rPr lang="en-US" sz="1600" baseline="0" dirty="0" smtClean="0"/>
                        <a:t> their method of presenting creative and interesting? Was it obvious that they put in lots of thought and spent time producing it?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</a:tr>
              <a:tr h="112508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Teamwork – </a:t>
                      </a:r>
                      <a:r>
                        <a:rPr lang="en-US" sz="1600" dirty="0" smtClean="0"/>
                        <a:t>How well do you think</a:t>
                      </a:r>
                      <a:r>
                        <a:rPr lang="en-US" sz="1600" baseline="0" dirty="0" smtClean="0"/>
                        <a:t> the group worked together as a team? Did everybody do something? Were the links between each speaker smooth?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/5</a:t>
                      </a:r>
                    </a:p>
                  </a:txBody>
                  <a:tcPr anchor="ctr"/>
                </a:tc>
              </a:tr>
              <a:tr h="858787">
                <a:tc>
                  <a:txBody>
                    <a:bodyPr/>
                    <a:lstStyle/>
                    <a:p>
                      <a:r>
                        <a:rPr lang="en-US" dirty="0" smtClean="0"/>
                        <a:t>TOTALS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/25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/25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/25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/25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/25</a:t>
                      </a:r>
                      <a:endParaRPr lang="en-US" sz="18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3747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198</Words>
  <Application>Microsoft Macintosh PowerPoint</Application>
  <PresentationFormat>On-screen Show (4:3)</PresentationFormat>
  <Paragraphs>42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DCS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Dorian Brown</dc:creator>
  <cp:lastModifiedBy>paul.murphy Murphy</cp:lastModifiedBy>
  <cp:revision>6</cp:revision>
  <cp:lastPrinted>2012-05-07T03:36:15Z</cp:lastPrinted>
  <dcterms:created xsi:type="dcterms:W3CDTF">2012-05-07T03:19:25Z</dcterms:created>
  <dcterms:modified xsi:type="dcterms:W3CDTF">2012-05-08T06:27:21Z</dcterms:modified>
</cp:coreProperties>
</file>